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495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4B23E9-007F-49C6-ACB8-2184C7147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505845E-384B-488E-99C9-2BAFB58FF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16A61C-3EFC-4DB5-AF0F-DEEC2307A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62F8DE-4D94-48CB-9905-F78A308F0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2B607C-0618-4726-AAC6-FE75E38FC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226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963626-0DAC-454D-B9E6-BAE4917D4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BC6D922-9EAE-4FFB-8C39-488A64E7F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8911EE-7E00-45F5-922F-DB2E1CBB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58DD1B-3925-460E-8902-8856D49F2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516698-73C3-4588-BE01-9D4FBA9F0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48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5C59C4F-7683-4BFD-92BC-5522200C01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8F2B70-FEC7-41A5-A976-363D8686C8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9B5A84E-83F2-4D96-9EDF-2FE11027D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321CD-2D3D-4604-928F-B981EE9EF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55DABC-D718-48B6-9C6D-931D1EF64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42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99B7C8-7232-4BDC-AD11-C02C2CB86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2F2A555-8B5D-4643-B8C5-4F1941312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9D7EB7-6027-444A-B0FE-23575022C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2E3FC0-7F57-4BF1-A33B-40B9ADECB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EA8660-4392-424C-BFD3-490E7E1E6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237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31A5DB-3A86-4EB1-A557-AD449CB3E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755523-DEFF-4AFE-BFBB-B4195441C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AFE486-1038-46AF-896E-1B62F895F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2DD41C-2F9F-4A36-A3FB-86C7EC66E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662976-174B-45BA-A272-C847A6E3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68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47F064-687D-4C08-998E-30E07AEAF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106076-2D65-44FD-8644-C9C830D2FB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D70C837-1CFB-4A57-9F33-F8475F6A0B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2ADCF3C-E7E8-434E-9A7A-807AC3008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282A87-B765-49D4-8C5D-BFA0361A2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4D5716-BC46-4603-8949-B70590A0B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947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0EBE20-5738-467C-8030-34AF30D9E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03AF9A-C0C8-42DE-A771-21A154A1A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3B0E99C-6D31-4CC8-9DB9-36931290A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28C456-505F-4AD8-9193-A04D182582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F9C1863-3D3F-4863-B8B5-2DDEA9ADD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1D4664C-2734-4F7B-8A7A-D1375535C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C6C4F0-AF44-4F7E-B7AF-CB8180BA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EF4E16A-D321-4915-B915-49B861A6B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9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0C7DA9-07B5-4FAC-8EDA-1E037C3A6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C1762F2-1477-4E74-BC9B-3D39CD472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EE05B39-D764-4AFA-8AE2-C796E43AC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2B3154-5BB9-4FD3-BC6D-EBC402A81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1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64DFC6C-EADA-41CC-98AC-4C37356B7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C40D6C-B76D-4C13-ABE3-D7C009E8F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7D8BC4-CEF6-4885-8D12-D164B3A4A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52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C36BDB-5DC1-4F5B-A702-F557EBF1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D4EB8A-FAC0-4F09-A201-9F5CD57F2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9776E7-D65E-4A91-8875-C1F30AD61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BDDA14-188B-4A35-BFB7-D6F9E2CB5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CA6366C-5381-4AB3-9D0D-4A9BF4336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872FC8-8127-4D58-A784-9FC52A43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0120E2-2A49-4E47-8D83-F9B185369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075BA89-A770-44F1-BDD0-E533E5C2B8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7ABDD-9ABE-45B8-B78A-981DA91AB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3DFB56-C8C1-46ED-AA38-A7954BB95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C02ABF-AD06-4B2D-B0DF-CC2444EAC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AF2AC0-DCF4-4CA3-9773-20E5240B7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483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873C0B2-6F65-4EB9-A35E-7A6FB708A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CCBCBD-737B-4E62-A2A1-A0427BE8F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A4377-7147-4248-971A-AA7E50F43C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46282-90F9-44C4-A96F-D2096388175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1F8B56-9120-422A-9447-9E3411963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B3DB6-697E-4C83-92C2-1CD96590E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231E7-FE0C-4744-8EEA-56C7B11B60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88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BE5703-01C1-4BC5-8CD7-C68C9F62A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8964"/>
            <a:ext cx="12192000" cy="365760"/>
          </a:xfrm>
          <a:noFill/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Quartier durable </a:t>
            </a:r>
            <a:r>
              <a:rPr lang="fr-FR" sz="2000" dirty="0" err="1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Musinens</a:t>
            </a:r>
            <a:r>
              <a:rPr lang="fr-FR" sz="2000" dirty="0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2030 - </a:t>
            </a:r>
            <a:r>
              <a:rPr lang="fr-FR" sz="2000" dirty="0" err="1">
                <a:solidFill>
                  <a:srgbClr val="48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Valserhône</a:t>
            </a:r>
            <a:endParaRPr lang="fr-FR" sz="2000" dirty="0">
              <a:solidFill>
                <a:srgbClr val="48495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5037B5-4722-48BE-A8D0-7A9D1326026A}"/>
              </a:ext>
            </a:extLst>
          </p:cNvPr>
          <p:cNvSpPr txBox="1"/>
          <p:nvPr/>
        </p:nvSpPr>
        <p:spPr>
          <a:xfrm>
            <a:off x="9391462" y="28019"/>
            <a:ext cx="2558201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Fiche référence </a:t>
            </a:r>
            <a:r>
              <a:rPr lang="fr-FR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OPERATEUR</a:t>
            </a:r>
          </a:p>
          <a:p>
            <a:pPr algn="r"/>
            <a:r>
              <a:rPr lang="fr-FR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Référence n° 1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501D49-38FF-49C9-9D55-6FC8364C656F}"/>
              </a:ext>
            </a:extLst>
          </p:cNvPr>
          <p:cNvSpPr txBox="1"/>
          <p:nvPr/>
        </p:nvSpPr>
        <p:spPr>
          <a:xfrm>
            <a:off x="201726" y="591251"/>
            <a:ext cx="1174957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CANDIDAT :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CF000F1-F932-4689-8975-EABFAB739C77}"/>
              </a:ext>
            </a:extLst>
          </p:cNvPr>
          <p:cNvSpPr txBox="1"/>
          <p:nvPr/>
        </p:nvSpPr>
        <p:spPr>
          <a:xfrm>
            <a:off x="8035657" y="1150525"/>
            <a:ext cx="3915647" cy="4421438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Vue N°2 du programme</a:t>
            </a: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977C724-0326-4255-A7FB-DA8F5EFE170C}"/>
              </a:ext>
            </a:extLst>
          </p:cNvPr>
          <p:cNvSpPr txBox="1"/>
          <p:nvPr/>
        </p:nvSpPr>
        <p:spPr>
          <a:xfrm>
            <a:off x="201727" y="1146750"/>
            <a:ext cx="3839602" cy="526775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>
            <a:defPPr>
              <a:defRPr lang="fr-FR"/>
            </a:defPPr>
            <a:lvl1pPr>
              <a:defRPr sz="1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r-FR" i="1" dirty="0">
                <a:solidFill>
                  <a:prstClr val="black"/>
                </a:solidFill>
              </a:rPr>
              <a:t>Identification du programme</a:t>
            </a:r>
          </a:p>
          <a:p>
            <a:r>
              <a:rPr lang="fr-FR" b="0" dirty="0"/>
              <a:t>Lieu  : </a:t>
            </a:r>
          </a:p>
          <a:p>
            <a:r>
              <a:rPr lang="fr-FR" b="0" dirty="0"/>
              <a:t>Nom de l’opération :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248004B-CB5E-4B6B-825F-ED3A2C444C6E}"/>
              </a:ext>
            </a:extLst>
          </p:cNvPr>
          <p:cNvSpPr txBox="1"/>
          <p:nvPr/>
        </p:nvSpPr>
        <p:spPr>
          <a:xfrm>
            <a:off x="201726" y="1673525"/>
            <a:ext cx="3839603" cy="3898438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Caractéristiques du programme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SDP totale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Nb total de logements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Programmation (social, libre, commerce…) : 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Descriptif succinct :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Descriptif technique (matériaux et mode de construction, innovation thermique…) :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Prix de vente moyen des logements :</a:t>
            </a:r>
          </a:p>
          <a:p>
            <a:pPr marL="171450" indent="-171450">
              <a:buFontTx/>
              <a:buChar char="-"/>
            </a:pPr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accession libre : ……. HT/m² SHAB hors parkings</a:t>
            </a:r>
          </a:p>
          <a:p>
            <a:pPr marL="171450" indent="-171450">
              <a:buFontTx/>
              <a:buChar char="-"/>
            </a:pPr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sociaux : ……. HT/m² SHAB hors parkings</a:t>
            </a:r>
          </a:p>
          <a:p>
            <a:pPr marL="171450" indent="-171450">
              <a:buFontTx/>
              <a:buChar char="-"/>
            </a:pPr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Coût travaux : ….. HT/m² SHAB hors parkings, hors VRD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Montant global d’investissement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Durée de commercialisation :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A25D5A0-88EA-4845-BEC9-5DAF59A39EAE}"/>
              </a:ext>
            </a:extLst>
          </p:cNvPr>
          <p:cNvSpPr txBox="1"/>
          <p:nvPr/>
        </p:nvSpPr>
        <p:spPr>
          <a:xfrm>
            <a:off x="201726" y="5601844"/>
            <a:ext cx="5804627" cy="678868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Maîtrise d’œuvre (conception et réalisation)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de livraison :</a:t>
            </a:r>
          </a:p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Cibles ou Labels environnementaux :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1031A80-F6EF-4B55-A100-BEB56AA40210}"/>
              </a:ext>
            </a:extLst>
          </p:cNvPr>
          <p:cNvSpPr txBox="1"/>
          <p:nvPr/>
        </p:nvSpPr>
        <p:spPr>
          <a:xfrm>
            <a:off x="6072997" y="5601845"/>
            <a:ext cx="5876666" cy="678867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Informations diverses (au choix du candidat)</a:t>
            </a: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CF000F1-F932-4689-8975-EABFAB739C77}"/>
              </a:ext>
            </a:extLst>
          </p:cNvPr>
          <p:cNvSpPr txBox="1"/>
          <p:nvPr/>
        </p:nvSpPr>
        <p:spPr>
          <a:xfrm>
            <a:off x="4090757" y="1150525"/>
            <a:ext cx="3895472" cy="4421438"/>
          </a:xfrm>
          <a:prstGeom prst="rect">
            <a:avLst/>
          </a:prstGeom>
          <a:noFill/>
          <a:ln>
            <a:solidFill>
              <a:srgbClr val="484954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Vue N°1 du programme</a:t>
            </a: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fr-F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1583EA4-333B-4994-A02F-C8A63557EC6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337" y="6310593"/>
            <a:ext cx="1256311" cy="547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6207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145</Words>
  <Application>Microsoft Office PowerPoint</Application>
  <PresentationFormat>Grand écran</PresentationFormat>
  <Paragraphs>62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Open Sans</vt:lpstr>
      <vt:lpstr>Thème Office</vt:lpstr>
      <vt:lpstr>Quartier durable Musinens 2030 - Valserhône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ZAC VALLON REGNY A MARSEILLE (9ème)</dc:title>
  <dc:creator>Viviane Penet</dc:creator>
  <cp:lastModifiedBy>Nicolas PES</cp:lastModifiedBy>
  <cp:revision>44</cp:revision>
  <dcterms:created xsi:type="dcterms:W3CDTF">2018-05-07T09:38:56Z</dcterms:created>
  <dcterms:modified xsi:type="dcterms:W3CDTF">2024-10-18T14:25:13Z</dcterms:modified>
</cp:coreProperties>
</file>